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5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9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9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4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40558-C20E-4CAB-B57B-749ECB4AEE2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917D-C8D5-440A-B888-36039E9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4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-722459"/>
            <a:ext cx="10693400" cy="84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-334769"/>
            <a:ext cx="10007599" cy="7510558"/>
          </a:xfrm>
        </p:spPr>
      </p:pic>
    </p:spTree>
    <p:extLst>
      <p:ext uri="{BB962C8B-B14F-4D97-AF65-F5344CB8AC3E}">
        <p14:creationId xmlns:p14="http://schemas.microsoft.com/office/powerpoint/2010/main" val="21838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8700" y="-75247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0" y="157450"/>
            <a:ext cx="8689380" cy="6152519"/>
          </a:xfrm>
        </p:spPr>
      </p:pic>
      <p:sp>
        <p:nvSpPr>
          <p:cNvPr id="5" name="TextBox 4"/>
          <p:cNvSpPr txBox="1"/>
          <p:nvPr/>
        </p:nvSpPr>
        <p:spPr>
          <a:xfrm>
            <a:off x="1440873" y="6309969"/>
            <a:ext cx="6774873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…to be a war to end all wars or not?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125"/>
            <a:ext cx="8636000" cy="5999570"/>
          </a:xfrm>
        </p:spPr>
      </p:pic>
    </p:spTree>
    <p:extLst>
      <p:ext uri="{BB962C8B-B14F-4D97-AF65-F5344CB8AC3E}">
        <p14:creationId xmlns:p14="http://schemas.microsoft.com/office/powerpoint/2010/main" val="26185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96502"/>
            <a:ext cx="8559800" cy="6515931"/>
          </a:xfrm>
        </p:spPr>
      </p:pic>
    </p:spTree>
    <p:extLst>
      <p:ext uri="{BB962C8B-B14F-4D97-AF65-F5344CB8AC3E}">
        <p14:creationId xmlns:p14="http://schemas.microsoft.com/office/powerpoint/2010/main" val="22175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69" y="-228599"/>
            <a:ext cx="9495297" cy="7086600"/>
          </a:xfrm>
        </p:spPr>
      </p:pic>
    </p:spTree>
    <p:extLst>
      <p:ext uri="{BB962C8B-B14F-4D97-AF65-F5344CB8AC3E}">
        <p14:creationId xmlns:p14="http://schemas.microsoft.com/office/powerpoint/2010/main" val="29048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72" y="0"/>
            <a:ext cx="8452360" cy="6424142"/>
          </a:xfrm>
        </p:spPr>
      </p:pic>
    </p:spTree>
    <p:extLst>
      <p:ext uri="{BB962C8B-B14F-4D97-AF65-F5344CB8AC3E}">
        <p14:creationId xmlns:p14="http://schemas.microsoft.com/office/powerpoint/2010/main" val="9610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Marmorstein, Art</dc:creator>
  <cp:lastModifiedBy>Marmorstein, Art</cp:lastModifiedBy>
  <cp:revision>2</cp:revision>
  <dcterms:created xsi:type="dcterms:W3CDTF">2017-11-08T20:40:56Z</dcterms:created>
  <dcterms:modified xsi:type="dcterms:W3CDTF">2017-11-08T21:00:36Z</dcterms:modified>
</cp:coreProperties>
</file>